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306" r:id="rId16"/>
    <p:sldId id="1293" r:id="rId17"/>
    <p:sldId id="1294" r:id="rId18"/>
    <p:sldId id="1307" r:id="rId19"/>
    <p:sldId id="1295" r:id="rId20"/>
    <p:sldId id="1296" r:id="rId21"/>
    <p:sldId id="1297" r:id="rId22"/>
    <p:sldId id="1288" r:id="rId23"/>
    <p:sldId id="1249" r:id="rId24"/>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ACFA0C-1E2D-40A6-84B2-44381B660347}" v="2" dt="2024-04-07T14:39:00.318"/>
    <p1510:client id="{D6326F18-C90B-4C45-8668-0B534B21FEB2}" v="7" dt="2024-04-07T13:29:25.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esh Pandiyan" userId="2652541310e2f79e" providerId="LiveId" clId="{D9617287-10A3-4B65-874C-8C419DFFFE09}"/>
    <pc:docChg chg="modSld">
      <pc:chgData name="Mukesh Pandiyan" userId="2652541310e2f79e" providerId="LiveId" clId="{D9617287-10A3-4B65-874C-8C419DFFFE09}" dt="2024-04-07T13:59:07.382" v="0" actId="20577"/>
      <pc:docMkLst>
        <pc:docMk/>
      </pc:docMkLst>
      <pc:sldChg chg="modSp mod">
        <pc:chgData name="Mukesh Pandiyan" userId="2652541310e2f79e" providerId="LiveId" clId="{D9617287-10A3-4B65-874C-8C419DFFFE09}" dt="2024-04-07T13:59:07.382" v="0" actId="20577"/>
        <pc:sldMkLst>
          <pc:docMk/>
          <pc:sldMk cId="0" sldId="292"/>
        </pc:sldMkLst>
        <pc:spChg chg="mod">
          <ac:chgData name="Mukesh Pandiyan" userId="2652541310e2f79e" providerId="LiveId" clId="{D9617287-10A3-4B65-874C-8C419DFFFE09}" dt="2024-04-07T13:59:07.382" v="0" actId="20577"/>
          <ac:spMkLst>
            <pc:docMk/>
            <pc:sldMk cId="0" sldId="292"/>
            <ac:spMk id="14" creationId="{43DEA4E5-E1F9-7C2B-5D82-B9EBDB357F79}"/>
          </ac:spMkLst>
        </pc:spChg>
      </pc:sldChg>
    </pc:docChg>
  </pc:docChgLst>
  <pc:docChgLst>
    <pc:chgData name="Mukesh Pandiyan" userId="2652541310e2f79e" providerId="LiveId" clId="{ADACFA0C-1E2D-40A6-84B2-44381B660347}"/>
    <pc:docChg chg="custSel addSld modSld sldOrd">
      <pc:chgData name="Mukesh Pandiyan" userId="2652541310e2f79e" providerId="LiveId" clId="{ADACFA0C-1E2D-40A6-84B2-44381B660347}" dt="2024-04-07T14:39:37.044" v="98" actId="20577"/>
      <pc:docMkLst>
        <pc:docMk/>
      </pc:docMkLst>
      <pc:sldChg chg="modSp mod">
        <pc:chgData name="Mukesh Pandiyan" userId="2652541310e2f79e" providerId="LiveId" clId="{ADACFA0C-1E2D-40A6-84B2-44381B660347}" dt="2024-04-07T14:39:37.044" v="98" actId="20577"/>
        <pc:sldMkLst>
          <pc:docMk/>
          <pc:sldMk cId="0" sldId="292"/>
        </pc:sldMkLst>
        <pc:spChg chg="mod">
          <ac:chgData name="Mukesh Pandiyan" userId="2652541310e2f79e" providerId="LiveId" clId="{ADACFA0C-1E2D-40A6-84B2-44381B660347}" dt="2024-04-07T14:39:37.044" v="98" actId="20577"/>
          <ac:spMkLst>
            <pc:docMk/>
            <pc:sldMk cId="0" sldId="292"/>
            <ac:spMk id="24" creationId="{C20BD188-F1AC-8947-CAF9-F4BF1056D5B6}"/>
          </ac:spMkLst>
        </pc:spChg>
      </pc:sldChg>
      <pc:sldChg chg="addSp delSp modSp mod ord">
        <pc:chgData name="Mukesh Pandiyan" userId="2652541310e2f79e" providerId="LiveId" clId="{ADACFA0C-1E2D-40A6-84B2-44381B660347}" dt="2024-04-07T14:25:39.856" v="26" actId="14100"/>
        <pc:sldMkLst>
          <pc:docMk/>
          <pc:sldMk cId="690875432" sldId="1292"/>
        </pc:sldMkLst>
        <pc:spChg chg="mod">
          <ac:chgData name="Mukesh Pandiyan" userId="2652541310e2f79e" providerId="LiveId" clId="{ADACFA0C-1E2D-40A6-84B2-44381B660347}" dt="2024-04-07T14:25:01.191" v="20" actId="20577"/>
          <ac:spMkLst>
            <pc:docMk/>
            <pc:sldMk cId="690875432" sldId="1292"/>
            <ac:spMk id="2" creationId="{229B7586-5B6F-C8C7-E175-4BE77E8499ED}"/>
          </ac:spMkLst>
        </pc:spChg>
        <pc:picChg chg="add mod">
          <ac:chgData name="Mukesh Pandiyan" userId="2652541310e2f79e" providerId="LiveId" clId="{ADACFA0C-1E2D-40A6-84B2-44381B660347}" dt="2024-04-07T14:25:39.856" v="26" actId="14100"/>
          <ac:picMkLst>
            <pc:docMk/>
            <pc:sldMk cId="690875432" sldId="1292"/>
            <ac:picMk id="5" creationId="{ACBB53A6-C4D0-46AB-DC39-04309B203ABF}"/>
          </ac:picMkLst>
        </pc:picChg>
        <pc:picChg chg="del">
          <ac:chgData name="Mukesh Pandiyan" userId="2652541310e2f79e" providerId="LiveId" clId="{ADACFA0C-1E2D-40A6-84B2-44381B660347}" dt="2024-04-07T14:25:05.619" v="21" actId="21"/>
          <ac:picMkLst>
            <pc:docMk/>
            <pc:sldMk cId="690875432" sldId="1292"/>
            <ac:picMk id="6" creationId="{E875149B-50DC-9CC6-130A-78FEFB2AB81D}"/>
          </ac:picMkLst>
        </pc:picChg>
      </pc:sldChg>
      <pc:sldChg chg="modSp mod">
        <pc:chgData name="Mukesh Pandiyan" userId="2652541310e2f79e" providerId="LiveId" clId="{ADACFA0C-1E2D-40A6-84B2-44381B660347}" dt="2024-04-07T14:33:42.174" v="51" actId="20577"/>
        <pc:sldMkLst>
          <pc:docMk/>
          <pc:sldMk cId="2120792210" sldId="1293"/>
        </pc:sldMkLst>
        <pc:spChg chg="mod">
          <ac:chgData name="Mukesh Pandiyan" userId="2652541310e2f79e" providerId="LiveId" clId="{ADACFA0C-1E2D-40A6-84B2-44381B660347}" dt="2024-04-07T14:33:42.174" v="51" actId="20577"/>
          <ac:spMkLst>
            <pc:docMk/>
            <pc:sldMk cId="2120792210" sldId="1293"/>
            <ac:spMk id="2" creationId="{21CAF59C-CA47-321D-4366-F7B3EDADF895}"/>
          </ac:spMkLst>
        </pc:spChg>
      </pc:sldChg>
      <pc:sldChg chg="add">
        <pc:chgData name="Mukesh Pandiyan" userId="2652541310e2f79e" providerId="LiveId" clId="{ADACFA0C-1E2D-40A6-84B2-44381B660347}" dt="2024-04-07T14:24:34.496" v="0" actId="2890"/>
        <pc:sldMkLst>
          <pc:docMk/>
          <pc:sldMk cId="926830489" sldId="1306"/>
        </pc:sldMkLst>
      </pc:sldChg>
      <pc:sldChg chg="addSp delSp modSp add mod">
        <pc:chgData name="Mukesh Pandiyan" userId="2652541310e2f79e" providerId="LiveId" clId="{ADACFA0C-1E2D-40A6-84B2-44381B660347}" dt="2024-04-07T14:39:13.916" v="92" actId="14100"/>
        <pc:sldMkLst>
          <pc:docMk/>
          <pc:sldMk cId="1341648634" sldId="1307"/>
        </pc:sldMkLst>
        <pc:spChg chg="mod">
          <ac:chgData name="Mukesh Pandiyan" userId="2652541310e2f79e" providerId="LiveId" clId="{ADACFA0C-1E2D-40A6-84B2-44381B660347}" dt="2024-04-07T14:35:49.660" v="87" actId="20577"/>
          <ac:spMkLst>
            <pc:docMk/>
            <pc:sldMk cId="1341648634" sldId="1307"/>
            <ac:spMk id="2" creationId="{674B10D8-E098-FF8E-C5FA-FA8492007A31}"/>
          </ac:spMkLst>
        </pc:spChg>
        <pc:picChg chg="add mod">
          <ac:chgData name="Mukesh Pandiyan" userId="2652541310e2f79e" providerId="LiveId" clId="{ADACFA0C-1E2D-40A6-84B2-44381B660347}" dt="2024-04-07T14:39:13.916" v="92" actId="14100"/>
          <ac:picMkLst>
            <pc:docMk/>
            <pc:sldMk cId="1341648634" sldId="1307"/>
            <ac:picMk id="4" creationId="{41D8E53A-26A3-D35C-3338-304D5C28DA18}"/>
          </ac:picMkLst>
        </pc:picChg>
        <pc:picChg chg="del">
          <ac:chgData name="Mukesh Pandiyan" userId="2652541310e2f79e" providerId="LiveId" clId="{ADACFA0C-1E2D-40A6-84B2-44381B660347}" dt="2024-04-07T14:34:50.936" v="65" actId="21"/>
          <ac:picMkLst>
            <pc:docMk/>
            <pc:sldMk cId="1341648634" sldId="1307"/>
            <ac:picMk id="5" creationId="{0487913B-5A3E-7140-4BF4-55F365630FA4}"/>
          </ac:picMkLst>
        </pc:picChg>
        <pc:picChg chg="del">
          <ac:chgData name="Mukesh Pandiyan" userId="2652541310e2f79e" providerId="LiveId" clId="{ADACFA0C-1E2D-40A6-84B2-44381B660347}" dt="2024-04-07T14:34:53.821" v="66" actId="21"/>
          <ac:picMkLst>
            <pc:docMk/>
            <pc:sldMk cId="1341648634" sldId="1307"/>
            <ac:picMk id="10" creationId="{C7214D94-148B-B010-B29C-8B5ED6720576}"/>
          </ac:picMkLst>
        </pc:picChg>
      </pc:sldChg>
    </pc:docChg>
  </pc:docChgLst>
  <pc:docChgLst>
    <pc:chgData name="Mukesh Pandiyan" userId="2652541310e2f79e" providerId="LiveId" clId="{D6326F18-C90B-4C45-8668-0B534B21FEB2}"/>
    <pc:docChg chg="undo custSel modSld">
      <pc:chgData name="Mukesh Pandiyan" userId="2652541310e2f79e" providerId="LiveId" clId="{D6326F18-C90B-4C45-8668-0B534B21FEB2}" dt="2024-04-07T13:30:04.175" v="68" actId="14100"/>
      <pc:docMkLst>
        <pc:docMk/>
      </pc:docMkLst>
      <pc:sldChg chg="modSp mod">
        <pc:chgData name="Mukesh Pandiyan" userId="2652541310e2f79e" providerId="LiveId" clId="{D6326F18-C90B-4C45-8668-0B534B21FEB2}" dt="2024-04-07T13:19:40.709" v="22" actId="20577"/>
        <pc:sldMkLst>
          <pc:docMk/>
          <pc:sldMk cId="0" sldId="292"/>
        </pc:sldMkLst>
        <pc:spChg chg="mod">
          <ac:chgData name="Mukesh Pandiyan" userId="2652541310e2f79e" providerId="LiveId" clId="{D6326F18-C90B-4C45-8668-0B534B21FEB2}" dt="2024-04-07T13:19:40.709" v="22" actId="20577"/>
          <ac:spMkLst>
            <pc:docMk/>
            <pc:sldMk cId="0" sldId="292"/>
            <ac:spMk id="14" creationId="{43DEA4E5-E1F9-7C2B-5D82-B9EBDB357F79}"/>
          </ac:spMkLst>
        </pc:spChg>
      </pc:sldChg>
      <pc:sldChg chg="addSp delSp modSp mod">
        <pc:chgData name="Mukesh Pandiyan" userId="2652541310e2f79e" providerId="LiveId" clId="{D6326F18-C90B-4C45-8668-0B534B21FEB2}" dt="2024-04-07T13:22:01.345" v="34" actId="14100"/>
        <pc:sldMkLst>
          <pc:docMk/>
          <pc:sldMk cId="690875432" sldId="1292"/>
        </pc:sldMkLst>
        <pc:picChg chg="add del">
          <ac:chgData name="Mukesh Pandiyan" userId="2652541310e2f79e" providerId="LiveId" clId="{D6326F18-C90B-4C45-8668-0B534B21FEB2}" dt="2024-04-07T13:20:39.289" v="25" actId="21"/>
          <ac:picMkLst>
            <pc:docMk/>
            <pc:sldMk cId="690875432" sldId="1292"/>
            <ac:picMk id="5" creationId="{1A1804CF-C28A-94AB-740B-0D48DB4E3F3C}"/>
          </ac:picMkLst>
        </pc:picChg>
        <pc:picChg chg="add mod">
          <ac:chgData name="Mukesh Pandiyan" userId="2652541310e2f79e" providerId="LiveId" clId="{D6326F18-C90B-4C45-8668-0B534B21FEB2}" dt="2024-04-07T13:22:01.345" v="34" actId="14100"/>
          <ac:picMkLst>
            <pc:docMk/>
            <pc:sldMk cId="690875432" sldId="1292"/>
            <ac:picMk id="6" creationId="{E875149B-50DC-9CC6-130A-78FEFB2AB81D}"/>
          </ac:picMkLst>
        </pc:picChg>
      </pc:sldChg>
      <pc:sldChg chg="addSp delSp modSp mod">
        <pc:chgData name="Mukesh Pandiyan" userId="2652541310e2f79e" providerId="LiveId" clId="{D6326F18-C90B-4C45-8668-0B534B21FEB2}" dt="2024-04-07T13:24:50.499" v="40" actId="14100"/>
        <pc:sldMkLst>
          <pc:docMk/>
          <pc:sldMk cId="2120792210" sldId="1293"/>
        </pc:sldMkLst>
        <pc:picChg chg="del">
          <ac:chgData name="Mukesh Pandiyan" userId="2652541310e2f79e" providerId="LiveId" clId="{D6326F18-C90B-4C45-8668-0B534B21FEB2}" dt="2024-04-07T13:22:08.704" v="35" actId="21"/>
          <ac:picMkLst>
            <pc:docMk/>
            <pc:sldMk cId="2120792210" sldId="1293"/>
            <ac:picMk id="4" creationId="{19DA8327-5553-6549-D2D4-2F7608EB7813}"/>
          </ac:picMkLst>
        </pc:picChg>
        <pc:picChg chg="add mod">
          <ac:chgData name="Mukesh Pandiyan" userId="2652541310e2f79e" providerId="LiveId" clId="{D6326F18-C90B-4C45-8668-0B534B21FEB2}" dt="2024-04-07T13:24:50.499" v="40" actId="14100"/>
          <ac:picMkLst>
            <pc:docMk/>
            <pc:sldMk cId="2120792210" sldId="1293"/>
            <ac:picMk id="5" creationId="{1AB60995-C974-9A73-2448-F1792FC53491}"/>
          </ac:picMkLst>
        </pc:picChg>
      </pc:sldChg>
      <pc:sldChg chg="addSp delSp modSp mod">
        <pc:chgData name="Mukesh Pandiyan" userId="2652541310e2f79e" providerId="LiveId" clId="{D6326F18-C90B-4C45-8668-0B534B21FEB2}" dt="2024-04-07T13:27:04.242" v="55" actId="14100"/>
        <pc:sldMkLst>
          <pc:docMk/>
          <pc:sldMk cId="1072815047" sldId="1294"/>
        </pc:sldMkLst>
        <pc:picChg chg="del">
          <ac:chgData name="Mukesh Pandiyan" userId="2652541310e2f79e" providerId="LiveId" clId="{D6326F18-C90B-4C45-8668-0B534B21FEB2}" dt="2024-04-07T13:25:05.495" v="41" actId="21"/>
          <ac:picMkLst>
            <pc:docMk/>
            <pc:sldMk cId="1072815047" sldId="1294"/>
            <ac:picMk id="4" creationId="{E3EDB4B6-AE1F-426F-A0C9-551B80C1039C}"/>
          </ac:picMkLst>
        </pc:picChg>
        <pc:picChg chg="add mod">
          <ac:chgData name="Mukesh Pandiyan" userId="2652541310e2f79e" providerId="LiveId" clId="{D6326F18-C90B-4C45-8668-0B534B21FEB2}" dt="2024-04-07T13:26:12.550" v="47" actId="14100"/>
          <ac:picMkLst>
            <pc:docMk/>
            <pc:sldMk cId="1072815047" sldId="1294"/>
            <ac:picMk id="5" creationId="{0487913B-5A3E-7140-4BF4-55F365630FA4}"/>
          </ac:picMkLst>
        </pc:picChg>
        <pc:picChg chg="del">
          <ac:chgData name="Mukesh Pandiyan" userId="2652541310e2f79e" providerId="LiveId" clId="{D6326F18-C90B-4C45-8668-0B534B21FEB2}" dt="2024-04-07T13:26:17.712" v="48" actId="21"/>
          <ac:picMkLst>
            <pc:docMk/>
            <pc:sldMk cId="1072815047" sldId="1294"/>
            <ac:picMk id="6" creationId="{C9CB096C-8C38-FC19-B9FB-707FFC2EB2D7}"/>
          </ac:picMkLst>
        </pc:picChg>
        <pc:picChg chg="add del mod">
          <ac:chgData name="Mukesh Pandiyan" userId="2652541310e2f79e" providerId="LiveId" clId="{D6326F18-C90B-4C45-8668-0B534B21FEB2}" dt="2024-04-07T13:26:33.059" v="50" actId="21"/>
          <ac:picMkLst>
            <pc:docMk/>
            <pc:sldMk cId="1072815047" sldId="1294"/>
            <ac:picMk id="8" creationId="{0DC1B9F7-C714-94B0-6112-17C2E0A9BFDB}"/>
          </ac:picMkLst>
        </pc:picChg>
        <pc:picChg chg="add mod">
          <ac:chgData name="Mukesh Pandiyan" userId="2652541310e2f79e" providerId="LiveId" clId="{D6326F18-C90B-4C45-8668-0B534B21FEB2}" dt="2024-04-07T13:27:04.242" v="55" actId="14100"/>
          <ac:picMkLst>
            <pc:docMk/>
            <pc:sldMk cId="1072815047" sldId="1294"/>
            <ac:picMk id="10" creationId="{C7214D94-148B-B010-B29C-8B5ED6720576}"/>
          </ac:picMkLst>
        </pc:picChg>
      </pc:sldChg>
      <pc:sldChg chg="addSp delSp modSp mod">
        <pc:chgData name="Mukesh Pandiyan" userId="2652541310e2f79e" providerId="LiveId" clId="{D6326F18-C90B-4C45-8668-0B534B21FEB2}" dt="2024-04-07T13:30:04.175" v="68" actId="14100"/>
        <pc:sldMkLst>
          <pc:docMk/>
          <pc:sldMk cId="1213150109" sldId="1295"/>
        </pc:sldMkLst>
        <pc:picChg chg="del">
          <ac:chgData name="Mukesh Pandiyan" userId="2652541310e2f79e" providerId="LiveId" clId="{D6326F18-C90B-4C45-8668-0B534B21FEB2}" dt="2024-04-07T13:27:15.821" v="56" actId="21"/>
          <ac:picMkLst>
            <pc:docMk/>
            <pc:sldMk cId="1213150109" sldId="1295"/>
            <ac:picMk id="4" creationId="{843DAF99-26F1-EE12-CD4C-F6F403DEB3D9}"/>
          </ac:picMkLst>
        </pc:picChg>
        <pc:picChg chg="add mod">
          <ac:chgData name="Mukesh Pandiyan" userId="2652541310e2f79e" providerId="LiveId" clId="{D6326F18-C90B-4C45-8668-0B534B21FEB2}" dt="2024-04-07T13:30:04.175" v="68" actId="14100"/>
          <ac:picMkLst>
            <pc:docMk/>
            <pc:sldMk cId="1213150109" sldId="1295"/>
            <ac:picMk id="5" creationId="{C4CD3172-541B-2CC8-9E22-90E84A160936}"/>
          </ac:picMkLst>
        </pc:picChg>
      </pc:sldChg>
      <pc:sldChg chg="addSp delSp modSp mod">
        <pc:chgData name="Mukesh Pandiyan" userId="2652541310e2f79e" providerId="LiveId" clId="{D6326F18-C90B-4C45-8668-0B534B21FEB2}" dt="2024-04-07T13:29:42.064" v="63" actId="14100"/>
        <pc:sldMkLst>
          <pc:docMk/>
          <pc:sldMk cId="299461881" sldId="1296"/>
        </pc:sldMkLst>
        <pc:picChg chg="del">
          <ac:chgData name="Mukesh Pandiyan" userId="2652541310e2f79e" providerId="LiveId" clId="{D6326F18-C90B-4C45-8668-0B534B21FEB2}" dt="2024-04-07T13:29:13.099" v="58" actId="21"/>
          <ac:picMkLst>
            <pc:docMk/>
            <pc:sldMk cId="299461881" sldId="1296"/>
            <ac:picMk id="4" creationId="{F328993A-9764-DA8A-8138-8F967B426C93}"/>
          </ac:picMkLst>
        </pc:picChg>
        <pc:picChg chg="add mod">
          <ac:chgData name="Mukesh Pandiyan" userId="2652541310e2f79e" providerId="LiveId" clId="{D6326F18-C90B-4C45-8668-0B534B21FEB2}" dt="2024-04-07T13:29:42.064" v="63" actId="14100"/>
          <ac:picMkLst>
            <pc:docMk/>
            <pc:sldMk cId="299461881" sldId="1296"/>
            <ac:picMk id="5" creationId="{9C3E3D5A-F000-EDFA-F5E6-CA346DC8C3E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a:solidFill>
                  <a:schemeClr val="tx1"/>
                </a:solidFill>
              </a:rPr>
              <a:t>MUKESH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:au511321104058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COLLEGE(5113)</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Login 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ACBB53A6-C4D0-46AB-DC39-04309B203ABF}"/>
              </a:ext>
            </a:extLst>
          </p:cNvPr>
          <p:cNvPicPr>
            <a:picLocks noChangeAspect="1"/>
          </p:cNvPicPr>
          <p:nvPr/>
        </p:nvPicPr>
        <p:blipFill>
          <a:blip r:embed="rId2"/>
          <a:stretch>
            <a:fillRect/>
          </a:stretch>
        </p:blipFill>
        <p:spPr>
          <a:xfrm>
            <a:off x="311699" y="1389600"/>
            <a:ext cx="8696834" cy="336775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E875149B-50DC-9CC6-130A-78FEFB2AB81D}"/>
              </a:ext>
            </a:extLst>
          </p:cNvPr>
          <p:cNvPicPr>
            <a:picLocks noChangeAspect="1"/>
          </p:cNvPicPr>
          <p:nvPr/>
        </p:nvPicPr>
        <p:blipFill>
          <a:blip r:embed="rId2"/>
          <a:stretch>
            <a:fillRect/>
          </a:stretch>
        </p:blipFill>
        <p:spPr>
          <a:xfrm>
            <a:off x="311699" y="1389600"/>
            <a:ext cx="8676451" cy="3179400"/>
          </a:xfrm>
          <a:prstGeom prst="rect">
            <a:avLst/>
          </a:prstGeom>
        </p:spPr>
      </p:pic>
    </p:spTree>
    <p:extLst>
      <p:ext uri="{BB962C8B-B14F-4D97-AF65-F5344CB8AC3E}">
        <p14:creationId xmlns:p14="http://schemas.microsoft.com/office/powerpoint/2010/main" val="92683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 OUT PAGE</a:t>
            </a:r>
          </a:p>
        </p:txBody>
      </p:sp>
      <p:pic>
        <p:nvPicPr>
          <p:cNvPr id="5" name="Picture 4">
            <a:extLst>
              <a:ext uri="{FF2B5EF4-FFF2-40B4-BE49-F238E27FC236}">
                <a16:creationId xmlns:a16="http://schemas.microsoft.com/office/drawing/2014/main" id="{1AB60995-C974-9A73-2448-F1792FC53491}"/>
              </a:ext>
            </a:extLst>
          </p:cNvPr>
          <p:cNvPicPr>
            <a:picLocks noChangeAspect="1"/>
          </p:cNvPicPr>
          <p:nvPr/>
        </p:nvPicPr>
        <p:blipFill>
          <a:blip r:embed="rId2"/>
          <a:stretch>
            <a:fillRect/>
          </a:stretch>
        </p:blipFill>
        <p:spPr>
          <a:xfrm>
            <a:off x="193287" y="1115122"/>
            <a:ext cx="8883805" cy="37616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0487913B-5A3E-7140-4BF4-55F365630FA4}"/>
              </a:ext>
            </a:extLst>
          </p:cNvPr>
          <p:cNvPicPr>
            <a:picLocks noChangeAspect="1"/>
          </p:cNvPicPr>
          <p:nvPr/>
        </p:nvPicPr>
        <p:blipFill>
          <a:blip r:embed="rId2"/>
          <a:stretch>
            <a:fillRect/>
          </a:stretch>
        </p:blipFill>
        <p:spPr>
          <a:xfrm>
            <a:off x="92869" y="1312442"/>
            <a:ext cx="4654342" cy="3704401"/>
          </a:xfrm>
          <a:prstGeom prst="rect">
            <a:avLst/>
          </a:prstGeom>
        </p:spPr>
      </p:pic>
      <p:pic>
        <p:nvPicPr>
          <p:cNvPr id="10" name="Picture 9">
            <a:extLst>
              <a:ext uri="{FF2B5EF4-FFF2-40B4-BE49-F238E27FC236}">
                <a16:creationId xmlns:a16="http://schemas.microsoft.com/office/drawing/2014/main" id="{C7214D94-148B-B010-B29C-8B5ED6720576}"/>
              </a:ext>
            </a:extLst>
          </p:cNvPr>
          <p:cNvPicPr>
            <a:picLocks noChangeAspect="1"/>
          </p:cNvPicPr>
          <p:nvPr/>
        </p:nvPicPr>
        <p:blipFill>
          <a:blip r:embed="rId3"/>
          <a:stretch>
            <a:fillRect/>
          </a:stretch>
        </p:blipFill>
        <p:spPr>
          <a:xfrm>
            <a:off x="4747210" y="1312442"/>
            <a:ext cx="4303921" cy="370440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Registration page</a:t>
            </a:r>
          </a:p>
        </p:txBody>
      </p:sp>
      <p:pic>
        <p:nvPicPr>
          <p:cNvPr id="4" name="Picture 3">
            <a:extLst>
              <a:ext uri="{FF2B5EF4-FFF2-40B4-BE49-F238E27FC236}">
                <a16:creationId xmlns:a16="http://schemas.microsoft.com/office/drawing/2014/main" id="{41D8E53A-26A3-D35C-3338-304D5C28DA18}"/>
              </a:ext>
            </a:extLst>
          </p:cNvPr>
          <p:cNvPicPr>
            <a:picLocks noChangeAspect="1"/>
          </p:cNvPicPr>
          <p:nvPr/>
        </p:nvPicPr>
        <p:blipFill>
          <a:blip r:embed="rId2"/>
          <a:stretch>
            <a:fillRect/>
          </a:stretch>
        </p:blipFill>
        <p:spPr>
          <a:xfrm>
            <a:off x="163550" y="1267648"/>
            <a:ext cx="8816899" cy="3757835"/>
          </a:xfrm>
          <a:prstGeom prst="rect">
            <a:avLst/>
          </a:prstGeom>
        </p:spPr>
      </p:pic>
    </p:spTree>
    <p:extLst>
      <p:ext uri="{BB962C8B-B14F-4D97-AF65-F5344CB8AC3E}">
        <p14:creationId xmlns:p14="http://schemas.microsoft.com/office/powerpoint/2010/main" val="1341648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C4CD3172-541B-2CC8-9E22-90E84A160936}"/>
              </a:ext>
            </a:extLst>
          </p:cNvPr>
          <p:cNvPicPr>
            <a:picLocks noChangeAspect="1"/>
          </p:cNvPicPr>
          <p:nvPr/>
        </p:nvPicPr>
        <p:blipFill>
          <a:blip r:embed="rId2"/>
          <a:stretch>
            <a:fillRect/>
          </a:stretch>
        </p:blipFill>
        <p:spPr>
          <a:xfrm>
            <a:off x="170986" y="1267649"/>
            <a:ext cx="8831766" cy="369836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9C3E3D5A-F000-EDFA-F5E6-CA346DC8C3EE}"/>
              </a:ext>
            </a:extLst>
          </p:cNvPr>
          <p:cNvPicPr>
            <a:picLocks noChangeAspect="1"/>
          </p:cNvPicPr>
          <p:nvPr/>
        </p:nvPicPr>
        <p:blipFill>
          <a:blip r:embed="rId2"/>
          <a:stretch>
            <a:fillRect/>
          </a:stretch>
        </p:blipFill>
        <p:spPr>
          <a:xfrm>
            <a:off x="237893" y="1267649"/>
            <a:ext cx="8690518" cy="371323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300</TotalTime>
  <Words>2178</Words>
  <Application>Microsoft Office PowerPoint</Application>
  <PresentationFormat>On-screen Show (16:9)</PresentationFormat>
  <Paragraphs>112</Paragraphs>
  <Slides>20</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7"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Login page</vt:lpstr>
      <vt:lpstr>Homepage</vt:lpstr>
      <vt:lpstr>LOG OUT PAGE</vt:lpstr>
      <vt:lpstr>Service-Page</vt:lpstr>
      <vt:lpstr>Registration 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Pandiyan</cp:lastModifiedBy>
  <cp:revision>11</cp:revision>
  <dcterms:modified xsi:type="dcterms:W3CDTF">2024-04-07T14:39:44Z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